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E43C-8FDD-4021-8A46-3A3ABCE9849D}" type="datetimeFigureOut">
              <a:rPr lang="es-ES" smtClean="0"/>
              <a:pPr/>
              <a:t>30/01/2015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66890-2653-4A9E-9141-0CF51E15108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0" y="0"/>
          <a:ext cx="6572296" cy="7236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  <a:gridCol w="3500462"/>
              </a:tblGrid>
              <a:tr h="378047">
                <a:tc>
                  <a:txBody>
                    <a:bodyPr/>
                    <a:lstStyle/>
                    <a:p>
                      <a:r>
                        <a:rPr lang="es-ES" dirty="0" smtClean="0"/>
                        <a:t>          </a:t>
                      </a:r>
                      <a:r>
                        <a:rPr lang="es-ES" baseline="0" dirty="0" smtClean="0"/>
                        <a:t>  </a:t>
                      </a:r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DEBILIDADES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                 FORTALEZAS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15086">
                <a:tc>
                  <a:txBody>
                    <a:bodyPr/>
                    <a:lstStyle/>
                    <a:p>
                      <a:r>
                        <a:rPr lang="es-ES" dirty="0" smtClean="0"/>
                        <a:t>-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Tenemos una débil imagen en el mercado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-No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tenemos experiencia apenas.</a:t>
                      </a:r>
                    </a:p>
                    <a:p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-La localización es poco céntrica.</a:t>
                      </a:r>
                    </a:p>
                    <a:p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-Muchos clientes que facturan muy poco.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-Nos</a:t>
                      </a:r>
                      <a:r>
                        <a:rPr lang="es-ES" baseline="0" dirty="0" smtClean="0"/>
                        <a:t> situamos en una zona céntrica</a:t>
                      </a:r>
                    </a:p>
                    <a:p>
                      <a:r>
                        <a:rPr lang="es-ES" baseline="0" dirty="0" smtClean="0"/>
                        <a:t>-Es el único local de la zona con nuestras características.</a:t>
                      </a:r>
                    </a:p>
                    <a:p>
                      <a:r>
                        <a:rPr lang="es-ES" baseline="0" dirty="0" smtClean="0"/>
                        <a:t>-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El mercado del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entretenimiento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no esta muy saturado.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-Los servicios que presenta son económicos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-Nuestra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empresa ofrece buenos servicios.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304703">
                <a:tc>
                  <a:txBody>
                    <a:bodyPr/>
                    <a:lstStyle/>
                    <a:p>
                      <a:r>
                        <a:rPr lang="es-ES" dirty="0" smtClean="0"/>
                        <a:t>               AMENAZAS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         OPORTUNIDADES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00111">
                <a:tc>
                  <a:txBody>
                    <a:bodyPr/>
                    <a:lstStyle/>
                    <a:p>
                      <a:r>
                        <a:rPr lang="es-ES" dirty="0" smtClean="0"/>
                        <a:t>-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situación política del país es inestable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-Los proveedores tiene mayor poder de negociación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 La aparición de nuevas empresas que ofrezcan el mismo servicio que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WOW!</a:t>
                      </a:r>
                    </a:p>
                    <a:p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-Poca capacidad de inversión.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-Nuestra </a:t>
                      </a:r>
                      <a:r>
                        <a:rPr lang="es-ES" dirty="0"/>
                        <a:t>competencia está </a:t>
                      </a:r>
                      <a:r>
                        <a:rPr lang="es-ES" dirty="0" smtClean="0"/>
                        <a:t>débil</a:t>
                      </a:r>
                    </a:p>
                    <a:p>
                      <a:r>
                        <a:rPr lang="es-ES" dirty="0" smtClean="0"/>
                        <a:t>-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situación económica del país mejorará en los próximos 2 años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-La falta de centros recreativos en algunos lugares de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 zona es 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 buena opción, ya que es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 centro de entretenimiento que muchas veces incluye videojuegos, bar,  y algunas otras opciones novedosas en constante renovación.</a:t>
                      </a:r>
                    </a:p>
                    <a:p>
                      <a:r>
                        <a:rPr lang="es-E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 Consumidores que buscan entretenimiento cerca del</a:t>
                      </a:r>
                      <a:r>
                        <a:rPr lang="es-E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lugar donde residen.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133</Words>
  <Application>Microsoft Office PowerPoint</Application>
  <PresentationFormat>Presentación en pantalla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particular</dc:creator>
  <cp:lastModifiedBy>particular</cp:lastModifiedBy>
  <cp:revision>6</cp:revision>
  <dcterms:created xsi:type="dcterms:W3CDTF">2015-01-28T07:36:16Z</dcterms:created>
  <dcterms:modified xsi:type="dcterms:W3CDTF">2015-01-30T11:54:15Z</dcterms:modified>
</cp:coreProperties>
</file>